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6" r:id="rId3"/>
    <p:sldId id="304" r:id="rId4"/>
    <p:sldId id="264" r:id="rId5"/>
    <p:sldId id="261" r:id="rId6"/>
    <p:sldId id="260" r:id="rId7"/>
    <p:sldId id="262" r:id="rId8"/>
    <p:sldId id="274" r:id="rId9"/>
    <p:sldId id="272" r:id="rId10"/>
    <p:sldId id="306" r:id="rId11"/>
    <p:sldId id="307" r:id="rId12"/>
    <p:sldId id="316" r:id="rId13"/>
    <p:sldId id="317" r:id="rId14"/>
    <p:sldId id="318" r:id="rId15"/>
    <p:sldId id="263" r:id="rId16"/>
    <p:sldId id="270" r:id="rId17"/>
    <p:sldId id="269" r:id="rId18"/>
    <p:sldId id="258" r:id="rId19"/>
    <p:sldId id="265" r:id="rId20"/>
    <p:sldId id="268" r:id="rId21"/>
    <p:sldId id="271" r:id="rId22"/>
    <p:sldId id="321" r:id="rId23"/>
    <p:sldId id="322" r:id="rId24"/>
    <p:sldId id="266" r:id="rId25"/>
    <p:sldId id="275" r:id="rId26"/>
    <p:sldId id="279" r:id="rId27"/>
    <p:sldId id="276" r:id="rId28"/>
    <p:sldId id="267" r:id="rId29"/>
    <p:sldId id="273" r:id="rId30"/>
    <p:sldId id="278" r:id="rId31"/>
    <p:sldId id="277" r:id="rId32"/>
    <p:sldId id="288" r:id="rId33"/>
    <p:sldId id="280" r:id="rId34"/>
    <p:sldId id="283" r:id="rId35"/>
    <p:sldId id="281" r:id="rId36"/>
    <p:sldId id="285" r:id="rId37"/>
    <p:sldId id="289" r:id="rId38"/>
    <p:sldId id="319" r:id="rId39"/>
    <p:sldId id="286" r:id="rId40"/>
    <p:sldId id="287" r:id="rId41"/>
    <p:sldId id="282" r:id="rId42"/>
    <p:sldId id="293" r:id="rId43"/>
    <p:sldId id="292" r:id="rId44"/>
    <p:sldId id="284" r:id="rId45"/>
    <p:sldId id="295" r:id="rId46"/>
    <p:sldId id="294" r:id="rId47"/>
    <p:sldId id="291" r:id="rId48"/>
    <p:sldId id="297" r:id="rId49"/>
    <p:sldId id="290" r:id="rId50"/>
    <p:sldId id="298" r:id="rId51"/>
    <p:sldId id="299" r:id="rId52"/>
    <p:sldId id="305" r:id="rId53"/>
    <p:sldId id="296" r:id="rId54"/>
    <p:sldId id="301" r:id="rId55"/>
    <p:sldId id="300" r:id="rId56"/>
    <p:sldId id="302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20" r:id="rId66"/>
    <p:sldId id="257" r:id="rId6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69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656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404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365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74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228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417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2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819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693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825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2277C-5F5E-4EBF-81B1-C4EDB54C9242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DA8-4332-47DF-B28F-41DE9474B8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01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0"/>
            <a:ext cx="989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D813471D-2AC0-4AE9-9E94-390B293D952E" descr="D813471D-2AC0-4AE9-9E94-390B293D952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1072"/>
            <a:ext cx="7524249" cy="1003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25A98D39-809F-4609-A993-3DCC0D0AA102" descr="25A98D39-809F-4609-A993-3DCC0D0AA1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7339" y="-385637"/>
            <a:ext cx="10775281" cy="80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2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F889EB8F-9087-4480-88C8-3E5EC43CBD78" descr="F889EB8F-9087-4480-88C8-3E5EC43CBD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3793" y="-710574"/>
            <a:ext cx="10841287" cy="809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8EEBFABC-477A-4F77-A362-833425682931" descr="8EEBFABC-477A-4F77-A362-833425682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6135" y="0"/>
            <a:ext cx="15958135" cy="1060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114152B3-F78A-4BAC-885B-F3DE808A26A9" descr="114152B3-F78A-4BAC-885B-F3DE808A26A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982"/>
            <a:ext cx="12192000" cy="78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A0A45049-B124-45B6-AD94-D00F4B1D6A90" descr="A0A45049-B124-45B6-AD94-D00F4B1D6A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9" y="-565672"/>
            <a:ext cx="9898230" cy="742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9C3A096B-20F0-42C0-91BF-B29CF22D7CA7" descr="9C3A096B-20F0-42C0-91BF-B29CF22D7C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0"/>
            <a:ext cx="11357811" cy="741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56B7893-06AD-49B6-BA9F-DF622A27F090" descr="C56B7893-06AD-49B6-BA9F-DF622A27F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2167" y="831557"/>
            <a:ext cx="12427619" cy="93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5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810FF7C7-FB0A-4C74-9BA5-7286C51186BC" descr="810FF7C7-FB0A-4C74-9BA5-7286C51186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337" y="1368969"/>
            <a:ext cx="10951745" cy="821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EA0D52F-DF06-41B2-B3F9-D9A68F582907" descr="1EA0D52F-DF06-41B2-B3F9-D9A68F5829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0"/>
            <a:ext cx="10371222" cy="74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8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C9A0FE1-BA42-4DEA-B5B1-A515BF9705DD" descr="1C9A0FE1-BA42-4DEA-B5B1-A515BF9705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77" y="0"/>
            <a:ext cx="9353884" cy="701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6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2EB5DCA-3031-4F6A-81EF-2E290B7682B2" descr="12EB5DCA-3031-4F6A-81EF-2E290B7682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822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0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CBEB5D6-28F6-4856-810F-4F6CF5A61E18" descr="BCBEB5D6-28F6-4856-810F-4F6CF5A61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621" y="361324"/>
            <a:ext cx="11914273" cy="893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0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F35139DD-648F-4D88-88BB-2FEC110BE022" descr="F35139DD-648F-4D88-88BB-2FEC110BE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683" y="1425116"/>
            <a:ext cx="11400925" cy="855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0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697" y="0"/>
            <a:ext cx="11639006" cy="74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6206" y="0"/>
            <a:ext cx="10816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5818EC8-6EDD-47F8-9A7F-FC1E0C2C4026" descr="C5818EC8-6EDD-47F8-9A7F-FC1E0C2C4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330484" cy="682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3E0F8D5B-D9BF-485C-A718-D82180F28242" descr="3E0F8D5B-D9BF-485C-A718-D82180F282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47" y="0"/>
            <a:ext cx="9524248" cy="701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403C18E-A346-4582-84D3-86DCF8A12BA7" descr="C403C18E-A346-4582-84D3-86DCF8A12BA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3" y="-1021682"/>
            <a:ext cx="7046746" cy="93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410FC959-899B-4325-B530-4E9C623A7F97" descr="410FC959-899B-4325-B530-4E9C623A7F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53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60AB087-B494-4B81-9199-8172707B3399" descr="A60AB087-B494-4B81-9199-8172707B33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7" y="-2186740"/>
            <a:ext cx="8005011" cy="1067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0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DD793CD-36B6-4F72-9901-AC29BC50BD7C" descr="BDD793CD-36B6-4F72-9901-AC29BC50BD7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-1657350"/>
            <a:ext cx="8586788" cy="1144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3345509E-0E0B-4410-B747-4CEA810A8341" descr="3345509E-0E0B-4410-B747-4CEA810A83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0820"/>
            <a:ext cx="12661248" cy="94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D8D9025D-7BA2-4FCE-B339-D3B94B263860" descr="D8D9025D-7BA2-4FCE-B339-D3B94B2638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6641"/>
            <a:ext cx="11406188" cy="855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7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F8C7D41C-18B7-4BE3-AD18-8461ACDD1BB7" descr="F8C7D41C-18B7-4BE3-AD18-8461ACDD1B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-595311"/>
            <a:ext cx="11815763" cy="787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9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6B942D11-A549-4F55-9F95-4565BC4DD63B" descr="6B942D11-A549-4F55-9F95-4565BC4DD6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0906" y="-357412"/>
            <a:ext cx="10374443" cy="77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4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DEC90667-B3AF-46FD-99E3-2DDD30D71065" descr="DEC90667-B3AF-46FD-99E3-2DDD30D71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1" y="-717550"/>
            <a:ext cx="11094657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7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14A701B4-F94F-4CE3-99DD-167763C7FD36" descr="14A701B4-F94F-4CE3-99DD-167763C7FD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4" y="0"/>
            <a:ext cx="10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856E97CA-A249-458E-B5C4-3B428F09390F" descr="856E97CA-A249-458E-B5C4-3B428F09390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79387" y="0"/>
            <a:ext cx="12371387" cy="924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2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818ECB6D-2203-4D67-ACAD-6146E41605F3" descr="818ECB6D-2203-4D67-ACAD-6146E41605F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1" y="-2038350"/>
            <a:ext cx="12369801" cy="889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3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86886410-D077-4C76-8857-9D62611A03BF" descr="86886410-D077-4C76-8857-9D62611A03B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1" y="-229579"/>
            <a:ext cx="9489156" cy="708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3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B7AE97F6-86AB-4538-9CE6-BD9D51F698A7" descr="B7AE97F6-86AB-4538-9CE6-BD9D51F698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4767"/>
            <a:ext cx="12192000" cy="86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4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9A40F006-974C-48FB-9687-AE2436AA10B3" descr="9A40F006-974C-48FB-9687-AE2436AA10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137" y="1"/>
            <a:ext cx="12625137" cy="69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4B443559-EE13-47F9-AC36-1BF00043A3AA" descr="4B443559-EE13-47F9-AC36-1BF00043A3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894"/>
            <a:ext cx="12913895" cy="757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1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01163174-01B0-427B-A288-08F00C2C0A2E" descr="01163174-01B0-427B-A288-08F00C2C0A2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59858" y="0"/>
            <a:ext cx="9308142" cy="69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D80AC28-1302-46E9-9833-A459E98FCE50" descr="BD80AC28-1302-46E9-9833-A459E98FCE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21" y="0"/>
            <a:ext cx="7772401" cy="77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2DE1550B-F8BD-4340-BC3B-243C6BDD9EC7" descr="2DE1550B-F8BD-4340-BC3B-243C6BDD9EC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6060" y="-2355339"/>
            <a:ext cx="12775826" cy="958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7FE9C116-CBDC-4ABB-A6E4-E94FDD8ABD0D" descr="7FE9C116-CBDC-4ABB-A6E4-E94FDD8ABD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-2654673"/>
            <a:ext cx="9789459" cy="951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648CFDDE-6800-4AD6-8A09-6EC904D60DEC" descr="648CFDDE-6800-4AD6-8A09-6EC904D60D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885950"/>
            <a:ext cx="12192000" cy="87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5EA13B33-CD0A-47FC-BEE9-0DD14DDA7486" descr="5EA13B33-CD0A-47FC-BEE9-0DD14DDA74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41916"/>
            <a:ext cx="12192000" cy="809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7B0A3B3E-0A91-43D8-9844-CF07627F917D" descr="7B0A3B3E-0A91-43D8-9844-CF07627F91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1310"/>
            <a:ext cx="12192000" cy="897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9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30366EE4-A8A9-470C-A5BA-48C56612D5F1" descr="30366EE4-A8A9-470C-A5BA-48C56612D5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93" y="-1545291"/>
            <a:ext cx="11204388" cy="840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E0B6ABDF-1F75-45DA-B7D3-DEC93F0153ED" descr="E0B6ABDF-1F75-45DA-B7D3-DEC93F0153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57" y="0"/>
            <a:ext cx="9784696" cy="73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1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3794413D-ACE1-466F-BDE8-82AA524E3AF8" descr="3794413D-ACE1-466F-BDE8-82AA524E3A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0"/>
            <a:ext cx="105377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F299CBBF-63D1-4C9C-AB5E-45558FDC22DF" descr="F299CBBF-63D1-4C9C-AB5E-45558FDC22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5806" y="2022026"/>
            <a:ext cx="7679874" cy="55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9CDE82FC-63CD-49DE-BED8-68F20D5A3E54" descr="9CDE82FC-63CD-49DE-BED8-68F20D5A3E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-1034303"/>
            <a:ext cx="11585482" cy="868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7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3D36B445-1708-4F98-917A-C7BEBE53E042" descr="3D36B445-1708-4F98-917A-C7BEBE53E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4" y="0"/>
            <a:ext cx="10430155" cy="69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F0F2B04B-99E6-4DC3-BDAA-9B6AFE5F0CE7" descr="F0F2B04B-99E6-4DC3-BDAA-9B6AFE5F0C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9157367C-27CE-4A11-BCD1-4DD80EEBE680" descr="9157367C-27CE-4A11-BCD1-4DD80EEBE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8685" y="558194"/>
            <a:ext cx="7199779" cy="539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2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3E80E11C-4E49-4D5A-99E3-7219AC0333B5" descr="3E80E11C-4E49-4D5A-99E3-7219AC0333B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1309" y="328403"/>
            <a:ext cx="7475582" cy="558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68928540-B046-4318-94F2-B37B90899F35" descr="68928540-B046-4318-94F2-B37B90899F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6" y="0"/>
            <a:ext cx="9838484" cy="737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5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6C9A5969-31E7-4CB5-AE0F-2D04A3921691" descr="6C9A5969-31E7-4CB5-AE0F-2D04A39216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D4C9188B-6517-4AC5-A57F-6FA583F4853B" descr="D4C9188B-6517-4AC5-A57F-6FA583F485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7" y="0"/>
            <a:ext cx="10074693" cy="75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975ECB57-DC6D-4C73-B252-FBD807A659B2" descr="975ECB57-DC6D-4C73-B252-FBD807A659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2" y="0"/>
            <a:ext cx="11160542" cy="831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3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DAA3EE6-8001-487E-A0A9-7A6DBC34B227" descr="CDAA3EE6-8001-487E-A0A9-7A6DBC34B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3" y="-999622"/>
            <a:ext cx="11214768" cy="841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B4C2E9B0-8EE4-4FDE-83D9-D1CEF3042DE6" descr="B4C2E9B0-8EE4-4FDE-83D9-D1CEF3042D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3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54CED7DA-BA72-4926-8AF6-8C34BD9CF9B1" descr="54CED7DA-BA72-4926-8AF6-8C34BD9CF9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010" y="-1384634"/>
            <a:ext cx="13106651" cy="982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1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D821A74D-70CC-4A20-B172-440603FA8333" descr="D821A74D-70CC-4A20-B172-440603FA8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9" y="0"/>
            <a:ext cx="9641556" cy="723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7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5E742DB5-C0F2-4FDB-BE29-D24DB5C38351" descr="5E742DB5-C0F2-4FDB-BE29-D24DB5C38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9" y="-470234"/>
            <a:ext cx="10893927" cy="817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2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3F498845-9BB0-4BE7-B771-6B653D628FA5" descr="3F498845-9BB0-4BE7-B771-6B653D628F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67" y="0"/>
            <a:ext cx="9674727" cy="725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504D689F-0C8B-4C74-AF0D-5AFFBC3FE382" descr="504D689F-0C8B-4C74-AF0D-5AFFBC3FE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2020" y="-748780"/>
            <a:ext cx="8779412" cy="87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A333EC90-78EE-4210-A1F8-F667C3161C2A" descr="A333EC90-78EE-4210-A1F8-F667C3161C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3" y="-1058967"/>
            <a:ext cx="10555956" cy="79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E00524F-6A80-4C26-92AF-55E0DAF2A270" descr="4E00524F-6A80-4C26-92AF-55E0DAF2A2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4" y="4763"/>
            <a:ext cx="9227127" cy="96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BFB70412-A8AB-4F4C-B69F-5C17BB6195CE" descr="BFB70412-A8AB-4F4C-B69F-5C17BB6195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9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5999B236-9182-484D-9E43-0A1E198165FB" descr="5999B236-9182-484D-9E43-0A1E198165F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040" y="443886"/>
            <a:ext cx="10456448" cy="78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2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20D5A133-6395-4F0E-ADB8-7208CB3D7B2E" descr="20D5A133-6395-4F0E-ADB8-7208CB3D7B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860" y="300875"/>
            <a:ext cx="11227888" cy="8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Roskilde Handelsskole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Brygger</dc:creator>
  <cp:lastModifiedBy>Jesper Brygger</cp:lastModifiedBy>
  <cp:revision>21</cp:revision>
  <dcterms:created xsi:type="dcterms:W3CDTF">2016-11-05T14:17:42Z</dcterms:created>
  <dcterms:modified xsi:type="dcterms:W3CDTF">2016-11-29T10:40:32Z</dcterms:modified>
</cp:coreProperties>
</file>