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>
        <p:scale>
          <a:sx n="125" d="100"/>
          <a:sy n="125" d="100"/>
        </p:scale>
        <p:origin x="-822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daqomxnordic.com/aktier/microsite?Instrument=CSE3200&amp;name=A.P.%20M%C3%B8ller%20-%20M%C3%A6rsk%20A&amp;ISIN=DK0010244425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finansiering.systime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investor.d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raad.dk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rd.dk/da-dk/privat/koeb-bolig/Beregnere/Pages/Laaneberegner.aspx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       Finansiering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331855" y="3801627"/>
            <a:ext cx="3943927" cy="2063463"/>
          </a:xfrm>
        </p:spPr>
        <p:txBody>
          <a:bodyPr/>
          <a:lstStyle/>
          <a:p>
            <a:r>
              <a:rPr lang="da-DK" dirty="0"/>
              <a:t>PBL forløb:</a:t>
            </a:r>
          </a:p>
          <a:p>
            <a:r>
              <a:rPr lang="da-DK" dirty="0"/>
              <a:t>1. Aktier</a:t>
            </a:r>
          </a:p>
          <a:p>
            <a:r>
              <a:rPr lang="da-DK" dirty="0"/>
              <a:t>2. Obligationer</a:t>
            </a:r>
          </a:p>
          <a:p>
            <a:r>
              <a:rPr lang="da-DK" dirty="0"/>
              <a:t>3. Den finansielle sektor</a:t>
            </a:r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 rot="1330609">
            <a:off x="10217779" y="350115"/>
            <a:ext cx="12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Wall Street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613">
            <a:off x="8489433" y="683630"/>
            <a:ext cx="3285070" cy="234647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5807">
            <a:off x="8613603" y="4015234"/>
            <a:ext cx="3174134" cy="2490578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 rot="20996578">
            <a:off x="8423080" y="3772856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Aktier – køb - salg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348">
            <a:off x="1090494" y="860246"/>
            <a:ext cx="3482975" cy="1822757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 rot="20532023">
            <a:off x="964158" y="474642"/>
            <a:ext cx="31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Obligationer – lån til køb af hus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9277">
            <a:off x="407788" y="3925885"/>
            <a:ext cx="3589626" cy="2578185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 rot="20795076">
            <a:off x="876935" y="3576172"/>
            <a:ext cx="220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ECB - Nationalbanken</a:t>
            </a:r>
          </a:p>
        </p:txBody>
      </p:sp>
    </p:spTree>
    <p:extLst>
      <p:ext uri="{BB962C8B-B14F-4D97-AF65-F5344CB8AC3E}">
        <p14:creationId xmlns:p14="http://schemas.microsoft.com/office/powerpoint/2010/main" val="228065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0922" y="2551438"/>
            <a:ext cx="2454442" cy="814500"/>
          </a:xfrm>
        </p:spPr>
        <p:txBody>
          <a:bodyPr>
            <a:normAutofit fontScale="90000"/>
          </a:bodyPr>
          <a:lstStyle/>
          <a:p>
            <a:r>
              <a:rPr lang="da-DK" sz="6000" dirty="0"/>
              <a:t>Aktier</a:t>
            </a:r>
          </a:p>
        </p:txBody>
      </p:sp>
      <p:sp>
        <p:nvSpPr>
          <p:cNvPr id="4" name="Tekstfelt 3"/>
          <p:cNvSpPr txBox="1"/>
          <p:nvPr/>
        </p:nvSpPr>
        <p:spPr>
          <a:xfrm rot="1279104">
            <a:off x="5867965" y="814690"/>
            <a:ext cx="16962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Film:</a:t>
            </a:r>
          </a:p>
          <a:p>
            <a:r>
              <a:rPr lang="da-DK" dirty="0"/>
              <a:t>The Big Short</a:t>
            </a:r>
          </a:p>
          <a:p>
            <a:r>
              <a:rPr lang="da-DK" dirty="0"/>
              <a:t>The China Hustle</a:t>
            </a:r>
          </a:p>
          <a:p>
            <a:r>
              <a:rPr lang="da-DK" dirty="0"/>
              <a:t>Wall Street</a:t>
            </a:r>
          </a:p>
        </p:txBody>
      </p:sp>
      <p:sp>
        <p:nvSpPr>
          <p:cNvPr id="6" name="Tekstfelt 5"/>
          <p:cNvSpPr txBox="1"/>
          <p:nvPr/>
        </p:nvSpPr>
        <p:spPr>
          <a:xfrm rot="20562222">
            <a:off x="1960030" y="2318362"/>
            <a:ext cx="32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</a:t>
            </a:r>
            <a:r>
              <a:rPr lang="da-DK" dirty="0">
                <a:hlinkClick r:id="rId2"/>
              </a:rPr>
              <a:t>https://finansiering.systime.dk/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8922327" y="3648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701">
            <a:off x="905333" y="3643247"/>
            <a:ext cx="4595872" cy="282126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C1549A7-2E4E-4D05-AA92-B261AB77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3508">
            <a:off x="6637280" y="4399497"/>
            <a:ext cx="5152923" cy="192149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3BB6B0-725A-4122-8752-45EC0B82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9861">
            <a:off x="7609847" y="803589"/>
            <a:ext cx="4117936" cy="2520598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F78F3143-AB4E-4F97-BF0F-4CCC13693646}"/>
              </a:ext>
            </a:extLst>
          </p:cNvPr>
          <p:cNvSpPr txBox="1"/>
          <p:nvPr/>
        </p:nvSpPr>
        <p:spPr>
          <a:xfrm rot="19089097">
            <a:off x="7106046" y="3438599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6"/>
              </a:rPr>
              <a:t>Euroinvestor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9A93539-1333-4F3C-9901-E0C5401A1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17065">
            <a:off x="452342" y="793556"/>
            <a:ext cx="4444058" cy="1803844"/>
          </a:xfrm>
          <a:prstGeom prst="rect">
            <a:avLst/>
          </a:prstGeom>
        </p:spPr>
      </p:pic>
      <p:sp>
        <p:nvSpPr>
          <p:cNvPr id="5" name="Tekstfelt 4">
            <a:hlinkClick r:id="rId8"/>
            <a:extLst>
              <a:ext uri="{FF2B5EF4-FFF2-40B4-BE49-F238E27FC236}">
                <a16:creationId xmlns:a16="http://schemas.microsoft.com/office/drawing/2014/main" id="{C917F3EE-2B08-43F1-BB26-7411B43834B4}"/>
              </a:ext>
            </a:extLst>
          </p:cNvPr>
          <p:cNvSpPr txBox="1"/>
          <p:nvPr/>
        </p:nvSpPr>
        <p:spPr>
          <a:xfrm rot="666554">
            <a:off x="828320" y="6145138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Nasdaq - link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8B1046E-3D0E-4594-8F4E-E85816FA04A2}"/>
              </a:ext>
            </a:extLst>
          </p:cNvPr>
          <p:cNvSpPr txBox="1"/>
          <p:nvPr/>
        </p:nvSpPr>
        <p:spPr>
          <a:xfrm rot="19089097">
            <a:off x="7106060" y="3461402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6"/>
              </a:rPr>
              <a:t>Euroinvestor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D1CD0A8-689B-4868-9D96-8D93E898EEB7}"/>
              </a:ext>
            </a:extLst>
          </p:cNvPr>
          <p:cNvSpPr/>
          <p:nvPr/>
        </p:nvSpPr>
        <p:spPr>
          <a:xfrm rot="21112779">
            <a:off x="8810210" y="6145138"/>
            <a:ext cx="271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https://www.nordnet.dk/dk</a:t>
            </a:r>
          </a:p>
        </p:txBody>
      </p:sp>
    </p:spTree>
    <p:extLst>
      <p:ext uri="{BB962C8B-B14F-4D97-AF65-F5344CB8AC3E}">
        <p14:creationId xmlns:p14="http://schemas.microsoft.com/office/powerpoint/2010/main" val="170079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49988" y="2829983"/>
            <a:ext cx="5562122" cy="912467"/>
          </a:xfrm>
        </p:spPr>
        <p:txBody>
          <a:bodyPr>
            <a:normAutofit fontScale="90000"/>
          </a:bodyPr>
          <a:lstStyle/>
          <a:p>
            <a:r>
              <a:rPr lang="da-DK" sz="6000" dirty="0"/>
              <a:t>Obligationer</a:t>
            </a:r>
          </a:p>
        </p:txBody>
      </p:sp>
      <p:sp>
        <p:nvSpPr>
          <p:cNvPr id="4" name="Tekstfelt 3"/>
          <p:cNvSpPr txBox="1"/>
          <p:nvPr/>
        </p:nvSpPr>
        <p:spPr>
          <a:xfrm rot="1279104">
            <a:off x="8290475" y="2916885"/>
            <a:ext cx="1633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Effektiv</a:t>
            </a:r>
            <a:r>
              <a:rPr lang="da-DK" dirty="0"/>
              <a:t> rente</a:t>
            </a:r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1309">
            <a:off x="175986" y="1065693"/>
            <a:ext cx="5098330" cy="155175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 rot="20379369">
            <a:off x="3471648" y="1846727"/>
            <a:ext cx="21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https://realraad.dk</a:t>
            </a:r>
            <a:r>
              <a:rPr lang="da-DK" dirty="0"/>
              <a:t>/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0291">
            <a:off x="7359497" y="3944343"/>
            <a:ext cx="4496736" cy="2286544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 rot="20733848">
            <a:off x="10760004" y="310155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5"/>
              </a:rPr>
              <a:t>Rd.dk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CABDC41-0E88-49B6-9B98-3D054D558D2D}"/>
              </a:ext>
            </a:extLst>
          </p:cNvPr>
          <p:cNvSpPr txBox="1"/>
          <p:nvPr/>
        </p:nvSpPr>
        <p:spPr>
          <a:xfrm rot="1171998">
            <a:off x="5045626" y="468902"/>
            <a:ext cx="1824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Konvertering </a:t>
            </a:r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78724F-C036-46E4-80B1-96A3D6769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6627">
            <a:off x="1293049" y="3837114"/>
            <a:ext cx="3763128" cy="225015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650248B-1242-493E-91CF-6E6E54CA8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5259">
            <a:off x="7194853" y="497376"/>
            <a:ext cx="4041028" cy="239700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81943102-2F52-4DED-80C4-031A1B65D2E1}"/>
              </a:ext>
            </a:extLst>
          </p:cNvPr>
          <p:cNvSpPr txBox="1"/>
          <p:nvPr/>
        </p:nvSpPr>
        <p:spPr>
          <a:xfrm rot="20740842">
            <a:off x="6527893" y="3835628"/>
            <a:ext cx="278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danske realkreditsystem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2FB0A05-AFE8-4B1C-A24D-6FD98DD0BF8B}"/>
              </a:ext>
            </a:extLst>
          </p:cNvPr>
          <p:cNvSpPr txBox="1"/>
          <p:nvPr/>
        </p:nvSpPr>
        <p:spPr>
          <a:xfrm rot="1200027">
            <a:off x="2928905" y="3806381"/>
            <a:ext cx="26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Rente udvikling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6DA9B1D-6343-47E5-A692-25188114FC4B}"/>
              </a:ext>
            </a:extLst>
          </p:cNvPr>
          <p:cNvSpPr/>
          <p:nvPr/>
        </p:nvSpPr>
        <p:spPr>
          <a:xfrm rot="553517">
            <a:off x="7698791" y="347793"/>
            <a:ext cx="485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https://www.sydinvest.dk/fonde/mellemlange-obligationer</a:t>
            </a:r>
          </a:p>
        </p:txBody>
      </p:sp>
    </p:spTree>
    <p:extLst>
      <p:ext uri="{BB962C8B-B14F-4D97-AF65-F5344CB8AC3E}">
        <p14:creationId xmlns:p14="http://schemas.microsoft.com/office/powerpoint/2010/main" val="22392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6461" y="3591446"/>
            <a:ext cx="6654579" cy="819017"/>
          </a:xfrm>
        </p:spPr>
        <p:txBody>
          <a:bodyPr>
            <a:normAutofit fontScale="90000"/>
          </a:bodyPr>
          <a:lstStyle/>
          <a:p>
            <a:r>
              <a:rPr lang="da-DK" sz="6000" dirty="0"/>
              <a:t>Den Finansielle sektor</a:t>
            </a:r>
          </a:p>
        </p:txBody>
      </p:sp>
      <p:sp>
        <p:nvSpPr>
          <p:cNvPr id="4" name="Tekstfelt 3"/>
          <p:cNvSpPr txBox="1"/>
          <p:nvPr/>
        </p:nvSpPr>
        <p:spPr>
          <a:xfrm rot="1912573">
            <a:off x="4185607" y="1785763"/>
            <a:ext cx="265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Penge</a:t>
            </a:r>
            <a:r>
              <a:rPr lang="da-DK" dirty="0"/>
              <a:t> og valutakurspolitik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876424" y="198581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hje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 rot="20882578">
            <a:off x="8520889" y="2811991"/>
            <a:ext cx="294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Banksektoren</a:t>
            </a:r>
            <a:r>
              <a:rPr lang="da-DK" dirty="0"/>
              <a:t> i forandring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8BC4622-2A75-4318-8EE7-8DE2C28A4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20863091">
            <a:off x="8168629" y="3312929"/>
            <a:ext cx="3653911" cy="319297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0AE7F459-3356-4940-9ED6-1FC65E942721}"/>
              </a:ext>
            </a:extLst>
          </p:cNvPr>
          <p:cNvSpPr txBox="1"/>
          <p:nvPr/>
        </p:nvSpPr>
        <p:spPr>
          <a:xfrm rot="20981827">
            <a:off x="4337857" y="22364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Finanskrisen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27ED06-EE80-41AD-B5C8-7A2DCEBB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1853">
            <a:off x="391261" y="764158"/>
            <a:ext cx="3850136" cy="264032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A1FFE067-DF66-422D-BC41-DF5CDBFAC2F6}"/>
              </a:ext>
            </a:extLst>
          </p:cNvPr>
          <p:cNvSpPr txBox="1"/>
          <p:nvPr/>
        </p:nvSpPr>
        <p:spPr>
          <a:xfrm rot="780672">
            <a:off x="4911583" y="5031877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Finansiel</a:t>
            </a:r>
            <a:r>
              <a:rPr lang="da-DK" sz="2000" dirty="0"/>
              <a:t> </a:t>
            </a:r>
            <a:r>
              <a:rPr lang="da-DK" sz="2800" dirty="0"/>
              <a:t>stabilitet</a:t>
            </a: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B0B56CE-346F-43A9-B8B4-735AD776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975" y="94654"/>
            <a:ext cx="3620151" cy="2719936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F69CFAC1-E61E-4C83-829B-868CFFCA2F68}"/>
              </a:ext>
            </a:extLst>
          </p:cNvPr>
          <p:cNvSpPr txBox="1"/>
          <p:nvPr/>
        </p:nvSpPr>
        <p:spPr>
          <a:xfrm rot="20981827">
            <a:off x="9832340" y="657172"/>
            <a:ext cx="2395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ECB</a:t>
            </a:r>
          </a:p>
          <a:p>
            <a:r>
              <a:rPr lang="da-DK" sz="2400" dirty="0"/>
              <a:t>Den amerikanske</a:t>
            </a:r>
          </a:p>
          <a:p>
            <a:r>
              <a:rPr lang="da-DK" sz="2400" dirty="0"/>
              <a:t>Centralbank (FED)</a:t>
            </a:r>
            <a:endParaRPr lang="da-DK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78D0AC1-8216-4478-B891-67A2C5A4B915}"/>
              </a:ext>
            </a:extLst>
          </p:cNvPr>
          <p:cNvSpPr/>
          <p:nvPr/>
        </p:nvSpPr>
        <p:spPr>
          <a:xfrm>
            <a:off x="3826944" y="6074920"/>
            <a:ext cx="424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arial" panose="020B0604020202020204" pitchFamily="34" charset="0"/>
              </a:rPr>
              <a:t>Pengeinstitutternes hovedopgaver</a:t>
            </a:r>
            <a:endParaRPr lang="da-DK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9812AA26-6156-4B75-B8B7-AAB641B25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5" y="4340969"/>
            <a:ext cx="3771900" cy="234315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468A9868-6A0B-4EBF-A7E8-2EBF470FA4B4}"/>
              </a:ext>
            </a:extLst>
          </p:cNvPr>
          <p:cNvSpPr txBox="1"/>
          <p:nvPr/>
        </p:nvSpPr>
        <p:spPr>
          <a:xfrm rot="19909530">
            <a:off x="170532" y="400829"/>
            <a:ext cx="245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Nationalbanken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51108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5400" dirty="0"/>
              <a:t>Eksamen, mundtlig, 30 min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Selvvalgt PBL – ca. 7 min.</a:t>
            </a:r>
          </a:p>
          <a:p>
            <a:r>
              <a:rPr lang="da-DK" dirty="0"/>
              <a:t>Ukendt spørgsmål – med 30 min. forberedelse – </a:t>
            </a:r>
            <a:r>
              <a:rPr lang="da-DK" dirty="0" err="1"/>
              <a:t>cA.</a:t>
            </a:r>
            <a:r>
              <a:rPr lang="da-DK" dirty="0"/>
              <a:t> 20 min.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171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2542</TotalTime>
  <Words>147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Arial</vt:lpstr>
      <vt:lpstr>Trebuchet MS</vt:lpstr>
      <vt:lpstr>Tw Cen MT</vt:lpstr>
      <vt:lpstr>Kredsløb</vt:lpstr>
      <vt:lpstr>       Finansiering</vt:lpstr>
      <vt:lpstr>Aktier</vt:lpstr>
      <vt:lpstr>Obligationer</vt:lpstr>
      <vt:lpstr>Den Finansielle sektor</vt:lpstr>
      <vt:lpstr>Eksamen, mundtlig, 30 min</vt:lpstr>
    </vt:vector>
  </TitlesOfParts>
  <Company>Roskilde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Finansiering</dc:title>
  <dc:creator>Jesper Brygger</dc:creator>
  <cp:lastModifiedBy>Jesper Brygger</cp:lastModifiedBy>
  <cp:revision>20</cp:revision>
  <dcterms:created xsi:type="dcterms:W3CDTF">2020-12-22T16:05:45Z</dcterms:created>
  <dcterms:modified xsi:type="dcterms:W3CDTF">2024-01-15T10:07:31Z</dcterms:modified>
</cp:coreProperties>
</file>