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63" r:id="rId5"/>
    <p:sldId id="264" r:id="rId6"/>
    <p:sldId id="257" r:id="rId7"/>
    <p:sldId id="258" r:id="rId8"/>
    <p:sldId id="261" r:id="rId9"/>
    <p:sldId id="262" r:id="rId10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3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117F85-2320-4AFD-B1D1-72B28F3E0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2A141F6-F6BB-45D8-9C86-33593ACAE3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E4EDB7A-5B60-4B92-B50A-5A22D998C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B2716-48DA-4A49-95F0-023ACDC4438A}" type="datetimeFigureOut">
              <a:rPr lang="da-DK" smtClean="0"/>
              <a:t>15-09-2022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0C8ED00-CE6C-40B2-8AD5-A9E76C43F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6F0702E-B26B-48FB-AA2B-E3EFE9157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5594-E507-43D7-A5FC-58738C0761B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9599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250054-50DF-4819-9FC8-B1AE7D38B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36B538AE-C24D-44E5-9B49-597B806FF4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FEFE1C8-0EE7-4140-98B1-A21BFABA3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B2716-48DA-4A49-95F0-023ACDC4438A}" type="datetimeFigureOut">
              <a:rPr lang="da-DK" smtClean="0"/>
              <a:t>15-09-2022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1C51000-6EEB-4BED-AC54-D909C1EED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74CD931-1E61-44DB-BC90-680A652BB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5594-E507-43D7-A5FC-58738C0761B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3303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E0ADD704-4C11-4E80-B40B-82E99FD112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20417E9-7597-4566-A116-478942F0F7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6E20E33-0A44-44F2-B5FB-7C40294C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B2716-48DA-4A49-95F0-023ACDC4438A}" type="datetimeFigureOut">
              <a:rPr lang="da-DK" smtClean="0"/>
              <a:t>15-09-2022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15D0FE7-D28C-4507-A21A-62671C2F1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18A7A6B-2846-40F4-8033-085BD282D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5594-E507-43D7-A5FC-58738C0761B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3520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08B05E-B801-4A3F-A528-FED9192BF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749298C-6757-4F5B-9A94-0CD154B73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705B890-D310-4C98-8102-2819E9232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B2716-48DA-4A49-95F0-023ACDC4438A}" type="datetimeFigureOut">
              <a:rPr lang="da-DK" smtClean="0"/>
              <a:t>15-09-2022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B9049D2-E217-442B-B461-DD5B80FA0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8591CDF-C500-4B73-9F2F-1A55239A9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5594-E507-43D7-A5FC-58738C0761B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0690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79219C-802B-4A70-AD98-F965CDE2B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7987A76-DD32-4F83-9F11-1505E921E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2FFD12-91BA-4548-A1E8-BC63AF795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B2716-48DA-4A49-95F0-023ACDC4438A}" type="datetimeFigureOut">
              <a:rPr lang="da-DK" smtClean="0"/>
              <a:t>15-09-2022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3729121-96A4-4D9B-93B0-68CCCFCA5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F223A59-1720-43B9-B1D0-F9496E67D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5594-E507-43D7-A5FC-58738C0761B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26332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808651-6284-47FE-B3BA-259F31B1C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48197B4-55EC-49D0-94BF-5A17705D8E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27B369E-CF11-4A4B-81DD-63F676194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59D20CF-5FC5-4D84-8B76-B8D6579DF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B2716-48DA-4A49-95F0-023ACDC4438A}" type="datetimeFigureOut">
              <a:rPr lang="da-DK" smtClean="0"/>
              <a:t>15-09-2022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DCF23F9-AD11-498F-89E7-B22C15AC4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572139E-AE4F-4F01-9576-32CA8EFDB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5594-E507-43D7-A5FC-58738C0761B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7788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B32F2A-1D2C-4120-9015-1A8661E0C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74127F0-0F1C-4230-92D9-782FB10D4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0108C61-F145-48D6-A27D-D26D1DFEB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303F896-F81C-4256-ACFC-F1C575229E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C0A76A1-05DD-4611-A07A-88938C832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FE386CD0-4798-4982-A848-7FA725F12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B2716-48DA-4A49-95F0-023ACDC4438A}" type="datetimeFigureOut">
              <a:rPr lang="da-DK" smtClean="0"/>
              <a:t>15-09-2022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3DC2FD8E-66BA-4D0B-A8B4-7B950CB37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9CD0E8E4-0EF1-4362-9C60-F526C988D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5594-E507-43D7-A5FC-58738C0761B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3760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646EF6-5B23-4103-8084-2CBF0D41C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5B743CC-0E72-4160-874D-89F4C2016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B2716-48DA-4A49-95F0-023ACDC4438A}" type="datetimeFigureOut">
              <a:rPr lang="da-DK" smtClean="0"/>
              <a:t>15-09-2022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F17E4A8-ECFF-475F-8967-559DAB491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581E967-4A05-4CEB-B5E4-0B79DB22E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5594-E507-43D7-A5FC-58738C0761B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1012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DB354B3-E398-40EB-9562-A72D4ADE5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B2716-48DA-4A49-95F0-023ACDC4438A}" type="datetimeFigureOut">
              <a:rPr lang="da-DK" smtClean="0"/>
              <a:t>15-09-2022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C2252CE9-96EE-4267-9AE8-D9D191906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2DAC734-07B5-4DA9-BE2E-883AAE519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5594-E507-43D7-A5FC-58738C0761B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5204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6EE5EB-3E0E-4612-A0F9-7F2E86667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0F12770-4032-4298-B79A-FB016BA07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88E3AD6-CDC8-4248-B312-B2CFF99E0F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4D652D9-8AAF-4C81-A6F0-0D72F11FA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B2716-48DA-4A49-95F0-023ACDC4438A}" type="datetimeFigureOut">
              <a:rPr lang="da-DK" smtClean="0"/>
              <a:t>15-09-2022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9C053E5-E455-4EE0-B475-60165549D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FABEB7A-4159-4E89-8ACA-6DC2F6BE6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5594-E507-43D7-A5FC-58738C0761B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70916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EEA3D6-6E36-447B-BE07-DAFB18AE3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7D52EDFB-81FA-4786-B3E3-621BF19E5D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286B2EF-20B9-4357-BCA0-A1F933430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B2A9A51-2820-4699-92BC-D3EEF54C3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B2716-48DA-4A49-95F0-023ACDC4438A}" type="datetimeFigureOut">
              <a:rPr lang="da-DK" smtClean="0"/>
              <a:t>15-09-2022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D8E177B-FAE4-4D4A-88B4-17F9787E2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2C3F33E-9E5A-40C0-B7F4-7C6470332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5594-E507-43D7-A5FC-58738C0761B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0973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F0128690-DEE3-4941-86A7-879C6EFCC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ED6BF91-A110-4664-9F0F-27EC09887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E3F815E-587A-49FB-B06F-7916D05879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B2716-48DA-4A49-95F0-023ACDC4438A}" type="datetimeFigureOut">
              <a:rPr lang="da-DK" smtClean="0"/>
              <a:t>15-09-2022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C9272A3-004B-4A79-8EB5-0DB61C4689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FDB55A7-0F36-4FC4-9AF5-AC5EF0672C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F5594-E507-43D7-A5FC-58738C0761B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432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AE803A9A-83BD-4424-81FE-E21959228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3816" y="938213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277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AE803A9A-83BD-4424-81FE-E21959228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3816" y="938213"/>
            <a:ext cx="6858000" cy="5143500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C0BE0FFB-7161-49C8-B378-3BA5803F9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07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742C47D3-66DF-49F5-ADC3-145CB81D9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540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39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D7F42DF-D5E2-4D56-952C-DC8F6AF0E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94062" y="20739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44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47A492B-1645-4404-B883-4930980C4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51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505440E4-470B-4381-8FD4-0D183309B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151" y="0"/>
            <a:ext cx="3855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25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6F5B0D2-2178-4689-8458-33B89166C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46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BA1B87BA-7EF2-45DB-9873-8669658C1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0757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95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27007A80-5EED-408B-BC36-400193320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" y="0"/>
            <a:ext cx="121847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31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Jesper Brygger</dc:creator>
  <cp:lastModifiedBy>Jesper Brygger</cp:lastModifiedBy>
  <cp:revision>3</cp:revision>
  <dcterms:created xsi:type="dcterms:W3CDTF">2021-08-09T16:35:18Z</dcterms:created>
  <dcterms:modified xsi:type="dcterms:W3CDTF">2022-09-15T11:04:43Z</dcterms:modified>
</cp:coreProperties>
</file>