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6" r:id="rId7"/>
    <p:sldId id="265" r:id="rId8"/>
    <p:sldId id="264" r:id="rId9"/>
    <p:sldId id="267" r:id="rId10"/>
    <p:sldId id="272" r:id="rId11"/>
    <p:sldId id="273" r:id="rId12"/>
    <p:sldId id="268" r:id="rId13"/>
    <p:sldId id="269" r:id="rId14"/>
    <p:sldId id="270" r:id="rId15"/>
    <p:sldId id="271" r:id="rId16"/>
    <p:sldId id="274" r:id="rId17"/>
    <p:sldId id="275" r:id="rId18"/>
    <p:sldId id="276" r:id="rId19"/>
    <p:sldId id="277" r:id="rId20"/>
    <p:sldId id="278" r:id="rId21"/>
  </p:sldIdLst>
  <p:sldSz cx="12192000" cy="6858000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3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5A1AEA-70EC-4B16-92E2-8EF5F6C8FE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2434047-63B6-4D45-9540-CD71D49305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9C4186E-0AC6-4086-B1A3-BF8E664F1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FCDAC-240B-42B6-AF30-B5CF608BD483}" type="datetimeFigureOut">
              <a:rPr lang="da-DK" smtClean="0"/>
              <a:t>08-08-2022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98F2A82-79B3-4653-83A6-8533C6EB6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9FEF329-7CA2-4CC6-BDD7-D2E58C07E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22A3E-8643-46F8-BED8-16578F020B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80688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2D9659-3CBA-41FF-BA71-6831995A1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FD2D6ECD-CEFA-441C-9844-E20ABA614F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B052A73-A823-4CF9-89A9-513FDDF28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FCDAC-240B-42B6-AF30-B5CF608BD483}" type="datetimeFigureOut">
              <a:rPr lang="da-DK" smtClean="0"/>
              <a:t>08-08-2022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2461709-A941-4B5D-9E9E-E13A31994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73CA3CB-B571-4266-BAC6-9211C29A7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22A3E-8643-46F8-BED8-16578F020B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81242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802AE873-A93D-4076-BD23-48EF3EA4BA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2E3D7F8-031D-49AD-AA87-7867E593A0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4EF5A42-7262-4267-BD7C-550D0623D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FCDAC-240B-42B6-AF30-B5CF608BD483}" type="datetimeFigureOut">
              <a:rPr lang="da-DK" smtClean="0"/>
              <a:t>08-08-2022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3BF1310-2DD5-49C0-BE36-8925B15E5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9ABE365-8EAF-43A6-BEB4-FAF14B4A2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22A3E-8643-46F8-BED8-16578F020B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47537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62B8B7-759E-46CB-B501-6041D7876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73A6737-2F7D-451B-BE4B-04A8C87FC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E71A9E9-F6FD-42B2-946B-65620EA24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FCDAC-240B-42B6-AF30-B5CF608BD483}" type="datetimeFigureOut">
              <a:rPr lang="da-DK" smtClean="0"/>
              <a:t>08-08-2022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07AB995-A5B0-4ACC-BD63-D96901620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A79C7DC-6268-4750-AA8B-58754C1B1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22A3E-8643-46F8-BED8-16578F020B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83047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B5DA81-D19E-4222-B523-C3E42FF77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A728BC5-166E-453A-8758-FB091707D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701D480-8E73-45B5-8A53-AD8140AC4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FCDAC-240B-42B6-AF30-B5CF608BD483}" type="datetimeFigureOut">
              <a:rPr lang="da-DK" smtClean="0"/>
              <a:t>08-08-2022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9A1A18B-A26B-4F03-B4A6-4341B383B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FA453E2-0F03-4429-92AE-446B3D81D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22A3E-8643-46F8-BED8-16578F020B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14799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448DAF-E68E-4E95-A72B-49FD9D872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637060C-DA81-4648-A02B-58FA7518F8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89C0380-5238-4B84-BF9A-8D7F8F278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C4119F7-3FA6-4569-A8B4-DFCAFA828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FCDAC-240B-42B6-AF30-B5CF608BD483}" type="datetimeFigureOut">
              <a:rPr lang="da-DK" smtClean="0"/>
              <a:t>08-08-2022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6A0AB08-25BE-4BFB-910C-5374897E3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7324409-B952-4E96-BE4F-DE979F10B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22A3E-8643-46F8-BED8-16578F020B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06057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349917-FA73-4BA8-A4D9-B003F84B7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8BF2B62-B835-4215-ACDB-976100D48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A0D5705B-12AA-4353-9950-568C5B38D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130BD88-CA6B-4BF5-A66C-BEEF00A322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FA980EB1-29B2-42DD-8747-395636BE9C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3FA8591C-7729-469D-8B82-BFC794B2E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FCDAC-240B-42B6-AF30-B5CF608BD483}" type="datetimeFigureOut">
              <a:rPr lang="da-DK" smtClean="0"/>
              <a:t>08-08-2022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5183933-FDA4-42B7-ADBD-19B41F98C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EC9EC0A2-0638-4900-833B-5EDDBB956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22A3E-8643-46F8-BED8-16578F020B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958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E0FA27-B3E2-4EFF-B826-E75E584F5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34D7C98-B197-4537-BD78-FC1669694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FCDAC-240B-42B6-AF30-B5CF608BD483}" type="datetimeFigureOut">
              <a:rPr lang="da-DK" smtClean="0"/>
              <a:t>08-08-2022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3BABCBCA-1F48-4576-BBA6-E8DD557ED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72B4B86-4703-4795-8AD5-2CAEDB73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22A3E-8643-46F8-BED8-16578F020B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02393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03DB5838-7C05-4264-8B81-DFD673CD6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FCDAC-240B-42B6-AF30-B5CF608BD483}" type="datetimeFigureOut">
              <a:rPr lang="da-DK" smtClean="0"/>
              <a:t>08-08-2022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21493998-DF76-44DC-9B60-EE1D15F6F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84E1F18-CA92-434A-BB7D-E54B13C51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22A3E-8643-46F8-BED8-16578F020B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3920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510DB3-9B56-4D5F-BAF4-940920C2F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226F5A0-7193-49AB-96CA-B9F73C660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A6DAAD7-AE86-4BFB-93C5-32B6DFD994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B3A58AA-C993-4C56-BFEC-E271DBE38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FCDAC-240B-42B6-AF30-B5CF608BD483}" type="datetimeFigureOut">
              <a:rPr lang="da-DK" smtClean="0"/>
              <a:t>08-08-2022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546C3B6-C89A-4FFA-A2C2-4043FA935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F00741C-190E-4CEA-92FA-2CD554771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22A3E-8643-46F8-BED8-16578F020B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11368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34E550-1552-41FC-8721-6DA7FE945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B874CC7B-D1BE-40B1-8279-020B3E8021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EF4E5A4-FC84-4119-A515-0EE09AAB8A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5D540AB-7372-439C-90D8-95B07435C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FCDAC-240B-42B6-AF30-B5CF608BD483}" type="datetimeFigureOut">
              <a:rPr lang="da-DK" smtClean="0"/>
              <a:t>08-08-2022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716725F-74A8-41D1-BA8E-692BD8910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2FC5FA5-8517-4782-AB4E-C7F4363D4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22A3E-8643-46F8-BED8-16578F020B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4327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B08C0699-4E1D-4DF1-AC42-6D247CB27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6BC54C8-1462-4070-BA72-03B74CB6A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9306697-94D4-43F0-9158-4DFB459E35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FCDAC-240B-42B6-AF30-B5CF608BD483}" type="datetimeFigureOut">
              <a:rPr lang="da-DK" smtClean="0"/>
              <a:t>08-08-2022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58DCA09-7903-4D47-9BE5-224B75AD3C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A1F72A3-8E60-4C24-B0F0-BFE102B1B4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22A3E-8643-46F8-BED8-16578F020B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318284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0D124D-5E67-4160-945F-4F68EE7636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Sommerferie 2022</a:t>
            </a:r>
          </a:p>
        </p:txBody>
      </p:sp>
    </p:spTree>
    <p:extLst>
      <p:ext uri="{BB962C8B-B14F-4D97-AF65-F5344CB8AC3E}">
        <p14:creationId xmlns:p14="http://schemas.microsoft.com/office/powerpoint/2010/main" val="2474495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E8BEC49-5D0B-4BC8-B538-A2720B4ECF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033" y="189782"/>
            <a:ext cx="3433313" cy="666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400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E8BEC49-5D0B-4BC8-B538-A2720B4ECF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54857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40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E8BEC49-5D0B-4BC8-B538-A2720B4ECF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46230" y="995272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48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E8BEC49-5D0B-4BC8-B538-A2720B4ECF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16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E8BEC49-5D0B-4BC8-B538-A2720B4ECF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210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E8BEC49-5D0B-4BC8-B538-A2720B4ECF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34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E8BEC49-5D0B-4BC8-B538-A2720B4ECF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30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E8BEC49-5D0B-4BC8-B538-A2720B4ECF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88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E8BEC49-5D0B-4BC8-B538-A2720B4ECF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90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E8BEC49-5D0B-4BC8-B538-A2720B4ECF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94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4CA531A-83F1-410D-8143-1363F2BD6F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7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E8BEC49-5D0B-4BC8-B538-A2720B4ECF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980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2_Ny_vandtank">
            <a:extLst>
              <a:ext uri="{FF2B5EF4-FFF2-40B4-BE49-F238E27FC236}">
                <a16:creationId xmlns:a16="http://schemas.microsoft.com/office/drawing/2014/main" id="{783F8E7C-84BB-4FB7-BF37-CCA3632E00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02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3_Lilleøe_tag">
            <a:extLst>
              <a:ext uri="{FF2B5EF4-FFF2-40B4-BE49-F238E27FC236}">
                <a16:creationId xmlns:a16="http://schemas.microsoft.com/office/drawing/2014/main" id="{B2636E3E-62E6-4DFF-8B4B-C978A87FE4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42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E8BEC49-5D0B-4BC8-B538-A2720B4ECF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11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E8BEC49-5D0B-4BC8-B538-A2720B4ECF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55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E8BEC49-5D0B-4BC8-B538-A2720B4ECF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83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E8BEC49-5D0B-4BC8-B538-A2720B4ECF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89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E8BEC49-5D0B-4BC8-B538-A2720B4ECF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792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</Words>
  <Application>Microsoft Office PowerPoint</Application>
  <PresentationFormat>Widescreen</PresentationFormat>
  <Paragraphs>1</Paragraphs>
  <Slides>20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Office-tema</vt:lpstr>
      <vt:lpstr>Sommerferie 2022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Sommerferie 2022</dc:title>
  <dc:creator>Jesper Brygger</dc:creator>
  <cp:lastModifiedBy>Jesper Brygger</cp:lastModifiedBy>
  <cp:revision>2</cp:revision>
  <dcterms:created xsi:type="dcterms:W3CDTF">2022-08-08T10:30:42Z</dcterms:created>
  <dcterms:modified xsi:type="dcterms:W3CDTF">2022-08-08T11:28:28Z</dcterms:modified>
</cp:coreProperties>
</file>